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542" y="-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6FE5-0173-4BA6-9435-884A8BA0A4A5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4D9D-D6D0-4C35-A98F-9CF2B519B4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EC31E-2243-4462-9F77-9476B1A67382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022A-0170-49CD-B1F7-782FDECBB1A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3B39-B678-4A32-9E90-A3137D54C219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F8E3-391F-4AB6-9A21-74E16AE96BB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5993-4345-4189-A697-B2170AA2109E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9B5F-5773-4FBE-BCFB-C3E6AA0FD3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1509-6E72-482C-8AD1-B8E93B16F09E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19D3-1935-4241-A4B8-2FF6DF22C77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2DDA-5E65-48B1-BCAF-9B0D32F8F337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65F4-3578-4AB3-97D0-58CFA43795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357A-26B5-48B0-810B-9C86010154CD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0D07-A1B4-434E-895E-5B8A37CFE80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C8228-46DD-4298-A1E2-7DCD4BB498D4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6F53-F25F-435F-9543-EEFF87AA8F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96B1-0062-4737-9AB1-9094F65FCF5D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01FB-CAA9-451F-970F-DE5EFABFD2B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6B1A-99D9-4AC9-9E24-21EDB8567571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B0769-7083-4F27-A1A9-6BC3445E2D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2AE3-44C3-4C94-81C6-D01058A96AB5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2D7B-1691-40BA-89CF-15A806771C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92A8D-A4DB-49E4-B9A1-2602F585B060}" type="datetimeFigureOut">
              <a:rPr lang="en-AU"/>
              <a:pPr>
                <a:defRPr/>
              </a:pPr>
              <a:t>5/16/2014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35910D-3D7A-40C3-A8E4-875776F117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 l="8813" t="15288" r="8995" b="21851"/>
          <a:stretch>
            <a:fillRect/>
          </a:stretch>
        </p:blipFill>
        <p:spPr bwMode="auto">
          <a:xfrm>
            <a:off x="755650" y="115888"/>
            <a:ext cx="770413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 l="8891" t="42043" r="7878" b="13101"/>
          <a:stretch>
            <a:fillRect/>
          </a:stretch>
        </p:blipFill>
        <p:spPr bwMode="auto">
          <a:xfrm>
            <a:off x="1908175" y="4625975"/>
            <a:ext cx="525621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Harding</dc:creator>
  <cp:lastModifiedBy>nhoward</cp:lastModifiedBy>
  <cp:revision>1</cp:revision>
  <dcterms:created xsi:type="dcterms:W3CDTF">2012-09-20T00:56:29Z</dcterms:created>
  <dcterms:modified xsi:type="dcterms:W3CDTF">2014-05-16T06:19:14Z</dcterms:modified>
</cp:coreProperties>
</file>